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1393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スライド1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スライド10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スライド2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スライド3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スライド4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スライド5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スライド6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スライド7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スライド8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スライド9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おもちゃ, 人形, 挿絵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FD8BE60F-A841-13FF-83A6-A7D703FB9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4815" y="4867518"/>
            <a:ext cx="449718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696DCC1F-9AB9-6773-930E-CFC053CBD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814" y="3196046"/>
            <a:ext cx="5844230" cy="354003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30</Words>
  <Application>Microsoft Office PowerPoint</Application>
  <PresentationFormat>ワイド画面</PresentationFormat>
  <Paragraphs>20</Paragraphs>
  <Slides>10</Slides>
  <Notes>10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2" baseType="lpstr">
      <vt:lpstr>Arial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アプリ開発成果報告</dc:title>
  <dc:subject>PptxGenJS Presentation</dc:subject>
  <dc:creator>Created by Marp</dc:creator>
  <cp:lastModifiedBy>池辺 志槻</cp:lastModifiedBy>
  <cp:revision>2</cp:revision>
  <dcterms:created xsi:type="dcterms:W3CDTF">2025-07-22T15:53:11Z</dcterms:created>
  <dcterms:modified xsi:type="dcterms:W3CDTF">2025-07-22T15:59:28Z</dcterms:modified>
</cp:coreProperties>
</file>